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32" r:id="rId6"/>
    <p:sldId id="280" r:id="rId7"/>
    <p:sldId id="259" r:id="rId8"/>
    <p:sldId id="324" r:id="rId9"/>
    <p:sldId id="310" r:id="rId10"/>
    <p:sldId id="338" r:id="rId11"/>
    <p:sldId id="337" r:id="rId12"/>
    <p:sldId id="353" r:id="rId13"/>
    <p:sldId id="345" r:id="rId14"/>
    <p:sldId id="354" r:id="rId15"/>
    <p:sldId id="333" r:id="rId16"/>
    <p:sldId id="355" r:id="rId17"/>
    <p:sldId id="334" r:id="rId18"/>
    <p:sldId id="356" r:id="rId19"/>
    <p:sldId id="335" r:id="rId20"/>
    <p:sldId id="339" r:id="rId21"/>
    <p:sldId id="344" r:id="rId22"/>
    <p:sldId id="343" r:id="rId23"/>
    <p:sldId id="320" r:id="rId24"/>
    <p:sldId id="357" r:id="rId25"/>
    <p:sldId id="358" r:id="rId26"/>
    <p:sldId id="359" r:id="rId27"/>
    <p:sldId id="360" r:id="rId28"/>
    <p:sldId id="361" r:id="rId29"/>
    <p:sldId id="36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FEF"/>
    <a:srgbClr val="F6F6F6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DBB968-D0D8-4E34-884C-6DD215BF275F}" v="347" dt="2018-09-23T10:36:18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79" autoAdjust="0"/>
    <p:restoredTop sz="94660"/>
  </p:normalViewPr>
  <p:slideViewPr>
    <p:cSldViewPr snapToGrid="0">
      <p:cViewPr varScale="1">
        <p:scale>
          <a:sx n="75" d="100"/>
          <a:sy n="75" d="100"/>
        </p:scale>
        <p:origin x="36" y="1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50411-DECF-47CE-ACA0-9CF21EF603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8ADFD2-9FC9-433B-91C7-963D81770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E8768-8B25-4F69-8EE2-B9E5CF7AF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A2F0-AC25-45B7-B8B4-EB0CE6590084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20B4B-A5CA-441B-8B8D-9E8D203D6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C424A-D83E-4DF5-A4B3-E1E09415B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4ACC-DC15-4358-A2C4-712F0748E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93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C0F9A-D101-458C-B75F-171541494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389B00-4709-464B-9F43-3CC80254A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6D2CD-D927-4093-A981-6B03F7A12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A2F0-AC25-45B7-B8B4-EB0CE6590084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C3C68-18A1-4DBC-A7A1-48B4C977A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6EE33-89BE-4D89-8CCC-8A7291FEF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4ACC-DC15-4358-A2C4-712F0748E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61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E0A6F3-BAE6-4AA5-9B7A-2B39ECF452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73BDBA-F768-45E6-92AA-CAC870B05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F43DF-9733-4C18-9CF1-C6691E251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A2F0-AC25-45B7-B8B4-EB0CE6590084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D63F9-5492-4230-A5E3-F6E6CD4ED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579FC-B9BA-4680-A35B-D182BADB3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4ACC-DC15-4358-A2C4-712F0748E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82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33A28-52A3-43FE-8DF6-484CFECA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CE011-C22A-4649-BD3C-2D3681F8D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F2DD5-144E-4C11-889B-C380812D1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A2F0-AC25-45B7-B8B4-EB0CE6590084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9EBFE-AD8C-4977-A16D-F7770C77C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7CA65-02BB-41B0-84A4-863AB7A34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4ACC-DC15-4358-A2C4-712F0748E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32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C5719-5327-4473-8801-808691F23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7F94A-5393-4CC4-9EF1-A1979D3AE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710B3-162E-47A6-BF10-B4525CF81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A2F0-AC25-45B7-B8B4-EB0CE6590084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331A8-E947-4E79-B9A5-9CAAAFA2B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B758E-B213-46E9-8024-826A34E17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4ACC-DC15-4358-A2C4-712F0748E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AB956-328B-419D-B416-020C5532D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8ACD5-2AAF-4CFA-A89F-D1E297707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84E24-0327-407A-856E-DFEF9A24A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299A7C-A8DB-4B0F-8BDF-D62CF4C04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A2F0-AC25-45B7-B8B4-EB0CE6590084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233B9-73A4-44F3-AE5C-26167491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18D2E-5D0C-4F0D-9063-D24DAB37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4ACC-DC15-4358-A2C4-712F0748E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718CC-4536-4B63-9B04-7CD2D26B4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1DFA2-6819-4C75-B0D9-27FDFD840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ADDAD-F59E-4457-9FE4-6656F2317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8A4F01-0DE0-4D7F-BDDB-FF68C04D03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507089-3F21-4288-ACDC-82BF6E202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FD0A1C-8A13-4777-A314-EC5940EE6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A2F0-AC25-45B7-B8B4-EB0CE6590084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0B4728-8BD1-4D36-95A2-49D6B5172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D1356F-0318-44A9-863C-E3D881DCD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4ACC-DC15-4358-A2C4-712F0748E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99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63104-6848-48B3-AFFA-1A0930490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325E0F-C57F-4165-962E-B0E97DE66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A2F0-AC25-45B7-B8B4-EB0CE6590084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9A46E5-6524-4C7D-AB8D-4F6E2169A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A719C-7031-4915-8D15-785986C6B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4ACC-DC15-4358-A2C4-712F0748E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39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443D65-C975-4D48-B981-98A4972F7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A2F0-AC25-45B7-B8B4-EB0CE6590084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5FA0EB-38F8-4B43-80B0-DAB82107D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2C211-67EA-4566-9EDC-ABC91F5CD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4ACC-DC15-4358-A2C4-712F0748E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07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B081E-969F-4D59-9355-FF2E36EF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09640-E082-4F7C-9ECE-292DB29A9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9D800-16F9-41CD-AB15-006BB76AD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290F94-CDE4-4404-904C-87EE6E297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A2F0-AC25-45B7-B8B4-EB0CE6590084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97EE2-9B08-4540-AAB2-898143151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884650-D30F-4190-9574-B3B74FE5C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4ACC-DC15-4358-A2C4-712F0748E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50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BE0F-E936-4E04-9FDF-2D76EF1AA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A28E1C-4361-4549-B293-053C2802EF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A33F36-AB34-42F9-AC05-B3A6A5BB3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E910D8-71FD-46F4-A071-AD29318E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A2F0-AC25-45B7-B8B4-EB0CE6590084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8A1A14-C588-4C08-BEA2-A1271BBA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43611-EC4B-4B5D-86DE-156253EC8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4ACC-DC15-4358-A2C4-712F0748E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7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7C8942-4328-49AA-B428-B20A7704E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597E0-B97E-4588-8983-ADD659A9E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29075-3EB8-4FE4-8609-81FEB6988B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7A2F0-AC25-45B7-B8B4-EB0CE6590084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CEE65-8F07-462C-B65B-86040EABA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C0946-19F9-48F1-99BD-76826AE58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54ACC-DC15-4358-A2C4-712F0748E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42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48F61-0812-4274-AD28-AD6372243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DD2FB6-2572-4494-AD02-A2FC22328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David the Deliverer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F50CB-014A-42CE-9C7D-60885856FB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Samuel 23</a:t>
            </a:r>
          </a:p>
        </p:txBody>
      </p:sp>
    </p:spTree>
    <p:extLst>
      <p:ext uri="{BB962C8B-B14F-4D97-AF65-F5344CB8AC3E}">
        <p14:creationId xmlns:p14="http://schemas.microsoft.com/office/powerpoint/2010/main" val="1723859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F9B4E-42D9-487B-A216-022553429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"/>
            <a:ext cx="10515600" cy="68580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Matthew 7:7  Ask, and it shall be given you; seek, and ye shall find; knock, and it shall be opened unto you: </a:t>
            </a:r>
          </a:p>
          <a:p>
            <a:r>
              <a:rPr lang="en-US" sz="3200" dirty="0"/>
              <a:t>Philippians 4:6-7 6  Be careful for nothing; but in every thing by prayer and supplication with thanksgiving let your requests be made known unto God. 7  And the peace of God, which </a:t>
            </a:r>
            <a:r>
              <a:rPr lang="en-US" sz="3200" dirty="0" err="1"/>
              <a:t>passeth</a:t>
            </a:r>
            <a:r>
              <a:rPr lang="en-US" sz="3200" dirty="0"/>
              <a:t> all understanding, shall keep your hearts and minds through Christ Jesus.</a:t>
            </a:r>
          </a:p>
        </p:txBody>
      </p:sp>
    </p:spTree>
    <p:extLst>
      <p:ext uri="{BB962C8B-B14F-4D97-AF65-F5344CB8AC3E}">
        <p14:creationId xmlns:p14="http://schemas.microsoft.com/office/powerpoint/2010/main" val="3867613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081F9-C348-4FCA-B503-8D987791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246" y="2514600"/>
            <a:ext cx="9999785" cy="172271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Growing leaders: from time to time, the people you </a:t>
            </a:r>
            <a:r>
              <a:rPr lang="en-US" b="1" u="sng" dirty="0">
                <a:latin typeface="Century Gothic" panose="020B0502020202020204" pitchFamily="34" charset="0"/>
              </a:rPr>
              <a:t>sacrifice</a:t>
            </a:r>
            <a:r>
              <a:rPr lang="en-US" b="1" dirty="0">
                <a:latin typeface="Century Gothic" panose="020B0502020202020204" pitchFamily="34" charset="0"/>
              </a:rPr>
              <a:t> for will </a:t>
            </a:r>
            <a:r>
              <a:rPr lang="en-US" b="1" u="sng" dirty="0">
                <a:latin typeface="Century Gothic" panose="020B0502020202020204" pitchFamily="34" charset="0"/>
              </a:rPr>
              <a:t>turn</a:t>
            </a:r>
            <a:r>
              <a:rPr lang="en-US" b="1" dirty="0">
                <a:latin typeface="Century Gothic" panose="020B0502020202020204" pitchFamily="34" charset="0"/>
              </a:rPr>
              <a:t> on you. </a:t>
            </a:r>
          </a:p>
        </p:txBody>
      </p:sp>
    </p:spTree>
    <p:extLst>
      <p:ext uri="{BB962C8B-B14F-4D97-AF65-F5344CB8AC3E}">
        <p14:creationId xmlns:p14="http://schemas.microsoft.com/office/powerpoint/2010/main" val="813285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F9B4E-42D9-487B-A216-022553429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"/>
            <a:ext cx="10515600" cy="68580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Psalm 41:9  Yea, mine own familiar friend, in whom I trusted, which did eat of my bread, hath lifted up his heel against me.</a:t>
            </a:r>
          </a:p>
        </p:txBody>
      </p:sp>
    </p:spTree>
    <p:extLst>
      <p:ext uri="{BB962C8B-B14F-4D97-AF65-F5344CB8AC3E}">
        <p14:creationId xmlns:p14="http://schemas.microsoft.com/office/powerpoint/2010/main" val="323988396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081F9-C348-4FCA-B503-8D987791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246" y="2514600"/>
            <a:ext cx="9999785" cy="172271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God made sure that the trial </a:t>
            </a:r>
            <a:br>
              <a:rPr lang="en-US" b="1" dirty="0">
                <a:latin typeface="Century Gothic" panose="020B0502020202020204" pitchFamily="34" charset="0"/>
              </a:rPr>
            </a:br>
            <a:r>
              <a:rPr lang="en-US" b="1" dirty="0">
                <a:latin typeface="Century Gothic" panose="020B0502020202020204" pitchFamily="34" charset="0"/>
              </a:rPr>
              <a:t>came with </a:t>
            </a:r>
            <a:r>
              <a:rPr lang="en-US" b="1" u="sng" dirty="0">
                <a:latin typeface="Century Gothic" panose="020B0502020202020204" pitchFamily="34" charset="0"/>
              </a:rPr>
              <a:t>encouragement</a:t>
            </a:r>
            <a:r>
              <a:rPr lang="en-US" b="1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1317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F9B4E-42D9-487B-A216-022553429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"/>
            <a:ext cx="10515600" cy="68580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John 13:14  If I then, your Lord and Master, have washed your feet; ye also ought to wash one another's feet.</a:t>
            </a:r>
          </a:p>
          <a:p>
            <a:r>
              <a:rPr lang="en-US" sz="3200" dirty="0"/>
              <a:t>Galatians 6:10  As we have therefore opportunity, let us do good unto all men, especially unto them who are of the household of faith. </a:t>
            </a:r>
          </a:p>
        </p:txBody>
      </p:sp>
    </p:spTree>
    <p:extLst>
      <p:ext uri="{BB962C8B-B14F-4D97-AF65-F5344CB8AC3E}">
        <p14:creationId xmlns:p14="http://schemas.microsoft.com/office/powerpoint/2010/main" val="3378387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081F9-C348-4FCA-B503-8D987791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246" y="2514600"/>
            <a:ext cx="9999785" cy="172271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Jonathan’s encouragement for us? </a:t>
            </a:r>
            <a:br>
              <a:rPr lang="en-US" b="1" dirty="0">
                <a:latin typeface="Century Gothic" panose="020B0502020202020204" pitchFamily="34" charset="0"/>
              </a:rPr>
            </a:br>
            <a:r>
              <a:rPr lang="en-US" b="1" dirty="0">
                <a:latin typeface="Century Gothic" panose="020B0502020202020204" pitchFamily="34" charset="0"/>
              </a:rPr>
              <a:t>THE KING WILL </a:t>
            </a:r>
            <a:r>
              <a:rPr lang="en-US" b="1" u="sng" dirty="0">
                <a:latin typeface="Century Gothic" panose="020B0502020202020204" pitchFamily="34" charset="0"/>
              </a:rPr>
              <a:t>RULE</a:t>
            </a:r>
            <a:r>
              <a:rPr lang="en-US" b="1" dirty="0">
                <a:latin typeface="Century Gothic" panose="020B0502020202020204" pitchFamily="34" charset="0"/>
              </a:rPr>
              <a:t> and we will be “next unto” Him.</a:t>
            </a:r>
          </a:p>
        </p:txBody>
      </p:sp>
    </p:spTree>
    <p:extLst>
      <p:ext uri="{BB962C8B-B14F-4D97-AF65-F5344CB8AC3E}">
        <p14:creationId xmlns:p14="http://schemas.microsoft.com/office/powerpoint/2010/main" val="2061783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F9B4E-42D9-487B-A216-022553429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"/>
            <a:ext cx="10515600" cy="68580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Revelation 22:5  And there shall be no night there; and they need no candle, neither light of the sun; for the Lord God giveth them light: and they shall reign for ever and ever. </a:t>
            </a:r>
          </a:p>
          <a:p>
            <a:r>
              <a:rPr lang="en-US" sz="3200" dirty="0"/>
              <a:t>Romans 8:16-18 The Spirit itself </a:t>
            </a:r>
            <a:r>
              <a:rPr lang="en-US" sz="3200" dirty="0" err="1"/>
              <a:t>beareth</a:t>
            </a:r>
            <a:r>
              <a:rPr lang="en-US" sz="3200" dirty="0"/>
              <a:t> witness with our spirit, that we are the children of God: 17  And if children, then heirs; heirs of God, and joint-heirs with Christ; if so be that we suffer with him, that we may be also glorified together. 18  For I reckon that the sufferings of this present time are not worthy to be compared with the glory which shall be revealed in us. </a:t>
            </a:r>
          </a:p>
        </p:txBody>
      </p:sp>
    </p:spTree>
    <p:extLst>
      <p:ext uri="{BB962C8B-B14F-4D97-AF65-F5344CB8AC3E}">
        <p14:creationId xmlns:p14="http://schemas.microsoft.com/office/powerpoint/2010/main" val="2986161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F9B4E-42D9-487B-A216-022553429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"/>
            <a:ext cx="10515600" cy="68580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Psalm 37:23  The steps of a good man are ordered by the LORD: and he </a:t>
            </a:r>
            <a:r>
              <a:rPr lang="en-US" sz="3200" dirty="0" err="1"/>
              <a:t>delighteth</a:t>
            </a:r>
            <a:r>
              <a:rPr lang="en-US" sz="3200" dirty="0"/>
              <a:t> in his way. </a:t>
            </a:r>
          </a:p>
        </p:txBody>
      </p:sp>
    </p:spTree>
    <p:extLst>
      <p:ext uri="{BB962C8B-B14F-4D97-AF65-F5344CB8AC3E}">
        <p14:creationId xmlns:p14="http://schemas.microsoft.com/office/powerpoint/2010/main" val="77480358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F9B4E-42D9-487B-A216-022553429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"/>
            <a:ext cx="10515600" cy="68580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Psalm 54:1-7 1 </a:t>
            </a:r>
            <a:r>
              <a:rPr lang="en-US" sz="3200" i="1" dirty="0"/>
              <a:t>A Psalm of David, when the </a:t>
            </a:r>
            <a:r>
              <a:rPr lang="en-US" sz="3200" i="1" dirty="0" err="1"/>
              <a:t>Ziphims</a:t>
            </a:r>
            <a:r>
              <a:rPr lang="en-US" sz="3200" i="1" dirty="0"/>
              <a:t> came and said to Saul, Doth not David hide himself with us?</a:t>
            </a:r>
          </a:p>
          <a:p>
            <a:r>
              <a:rPr lang="en-US" sz="3200" dirty="0"/>
              <a:t> Save me, O God, by thy name, and judge me by thy strength. 2  Hear my prayer, O God; give ear to the words of my mouth. 3  For strangers are risen up against me, and oppressors seek after my soul: they have not set God before them. Selah. 4  Behold, God is mine helper: the Lord is with them that uphold my soul. 5  He shall reward evil unto mine enemies: cut them off in thy truth. 6  I will freely sacrifice unto thee: I will praise thy name, O LORD; for it is good. 7  For he hath delivered me out of all trouble: and mine eye hath seen his desire upon mine enemies. </a:t>
            </a:r>
          </a:p>
        </p:txBody>
      </p:sp>
    </p:spTree>
    <p:extLst>
      <p:ext uri="{BB962C8B-B14F-4D97-AF65-F5344CB8AC3E}">
        <p14:creationId xmlns:p14="http://schemas.microsoft.com/office/powerpoint/2010/main" val="3236926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255DD1-7F14-45D6-B750-B401C87AF9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57" b="25244"/>
          <a:stretch/>
        </p:blipFill>
        <p:spPr>
          <a:xfrm>
            <a:off x="-1" y="0"/>
            <a:ext cx="12183775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13547ED-D315-4227-8F80-FF8A3D620BA6}"/>
              </a:ext>
            </a:extLst>
          </p:cNvPr>
          <p:cNvSpPr/>
          <p:nvPr/>
        </p:nvSpPr>
        <p:spPr>
          <a:xfrm>
            <a:off x="7236431" y="2208944"/>
            <a:ext cx="263703" cy="2774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697FAFB-E85E-4E5C-ABD2-E5958B88F83E}"/>
              </a:ext>
            </a:extLst>
          </p:cNvPr>
          <p:cNvSpPr/>
          <p:nvPr/>
        </p:nvSpPr>
        <p:spPr>
          <a:xfrm>
            <a:off x="8549812" y="3290298"/>
            <a:ext cx="263703" cy="2774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8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D08AC8-7408-4996-9E08-455415F6F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204233" cy="710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16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081F9-C348-4FCA-B503-8D987791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7" y="365124"/>
            <a:ext cx="10897767" cy="1828800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Move forward in faith.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2D6A3-F38D-464D-959A-F19A1C37E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629" y="1894114"/>
            <a:ext cx="10478103" cy="486591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Saul was not </a:t>
            </a:r>
            <a:r>
              <a:rPr lang="en-US" sz="3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foremost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David’s enemy, he was </a:t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God’s enemy.</a:t>
            </a:r>
          </a:p>
          <a:p>
            <a:pPr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should have been </a:t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certain destruction thru </a:t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pincher tactic – God</a:t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intervened. </a:t>
            </a:r>
          </a:p>
          <a:p>
            <a:pPr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attack: God made </a:t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way of </a:t>
            </a:r>
            <a:r>
              <a:rPr lang="en-US" sz="3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escape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David could bear it!</a:t>
            </a:r>
          </a:p>
          <a:p>
            <a:pPr lvl="1"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292DBB-BC1E-432E-866D-BB865E737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029" y="1920480"/>
            <a:ext cx="6458156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81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F9B4E-42D9-487B-A216-022553429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"/>
            <a:ext cx="10515600" cy="68580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1 Corinthians 10:13  There hath no temptation taken you but such as is common to man: but God is faithful, who will not suffer you to be tempted above that ye are able; but will with the temptation also make a way to escape, that ye may be able to bear it. </a:t>
            </a:r>
          </a:p>
        </p:txBody>
      </p:sp>
    </p:spTree>
    <p:extLst>
      <p:ext uri="{BB962C8B-B14F-4D97-AF65-F5344CB8AC3E}">
        <p14:creationId xmlns:p14="http://schemas.microsoft.com/office/powerpoint/2010/main" val="407191218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F9B4E-42D9-487B-A216-022553429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"/>
            <a:ext cx="10515600" cy="68580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Exodus 14:14  The LORD shall fight for you, and ye shall hold your peace.</a:t>
            </a:r>
          </a:p>
          <a:p>
            <a:r>
              <a:rPr lang="en-US" sz="3200" dirty="0"/>
              <a:t>Zechariah 2:4-5 4  And said unto him, Run, speak to this young man, saying, Jerusalem shall be inhabited as towns without walls for the multitude of men and cattle therein: 5  For I, saith the LORD, will be unto her a wall of fire round about, and will be the glory in the midst of her.</a:t>
            </a:r>
          </a:p>
        </p:txBody>
      </p:sp>
    </p:spTree>
    <p:extLst>
      <p:ext uri="{BB962C8B-B14F-4D97-AF65-F5344CB8AC3E}">
        <p14:creationId xmlns:p14="http://schemas.microsoft.com/office/powerpoint/2010/main" val="2013077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F9B4E-42D9-487B-A216-022553429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"/>
            <a:ext cx="10515600" cy="68580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Hebrews 13:5-6 5  Let your conversation be without covetousness; and be content with such things as ye have: for he hath said, I will never leave thee, nor forsake thee. 6  So that we may boldly say, The Lord is my helper, and I will not fear what man shall do unto me.</a:t>
            </a:r>
          </a:p>
          <a:p>
            <a:r>
              <a:rPr lang="en-US" sz="3200" dirty="0"/>
              <a:t>Psalm 28:7  The LORD is my strength and my shield; my heart trusted in him, and I am helped: therefore my heart greatly </a:t>
            </a:r>
            <a:r>
              <a:rPr lang="en-US" sz="3200" dirty="0" err="1"/>
              <a:t>rejoiceth</a:t>
            </a:r>
            <a:r>
              <a:rPr lang="en-US" sz="3200" dirty="0"/>
              <a:t>; and with my song will I praise him.</a:t>
            </a:r>
          </a:p>
        </p:txBody>
      </p:sp>
    </p:spTree>
    <p:extLst>
      <p:ext uri="{BB962C8B-B14F-4D97-AF65-F5344CB8AC3E}">
        <p14:creationId xmlns:p14="http://schemas.microsoft.com/office/powerpoint/2010/main" val="1025910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081F9-C348-4FCA-B503-8D987791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7" y="365124"/>
            <a:ext cx="10897767" cy="1555356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David was in a world of hurt. </a:t>
            </a:r>
            <a:br>
              <a:rPr lang="en-US" b="1" dirty="0">
                <a:latin typeface="Century Gothic" panose="020B0502020202020204" pitchFamily="34" charset="0"/>
              </a:rPr>
            </a:br>
            <a:r>
              <a:rPr lang="en-US" b="1" dirty="0">
                <a:latin typeface="Century Gothic" panose="020B0502020202020204" pitchFamily="34" charset="0"/>
              </a:rPr>
              <a:t>How did God strengthen him?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2D6A3-F38D-464D-959A-F19A1C37E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629" y="1894114"/>
            <a:ext cx="10478103" cy="486591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answered </a:t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David’s prayer. </a:t>
            </a:r>
          </a:p>
          <a:p>
            <a:pPr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gave brethren </a:t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encourage him. </a:t>
            </a:r>
          </a:p>
          <a:p>
            <a:pPr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moved for </a:t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David’s sake. </a:t>
            </a:r>
          </a:p>
          <a:p>
            <a:pPr lvl="1"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292DBB-BC1E-432E-866D-BB865E737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727" y="1920480"/>
            <a:ext cx="6458156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27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A person flying through the air&#10;&#10;Description generated with high confidence">
            <a:extLst>
              <a:ext uri="{FF2B5EF4-FFF2-40B4-BE49-F238E27FC236}">
                <a16:creationId xmlns:a16="http://schemas.microsoft.com/office/drawing/2014/main" id="{27824236-5E20-49BE-8B91-D69C367B5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26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48F61-0812-4274-AD28-AD6372243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DD2FB6-2572-4494-AD02-A2FC22328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David the Deliverer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F50CB-014A-42CE-9C7D-60885856FB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Samuel 23</a:t>
            </a:r>
          </a:p>
        </p:txBody>
      </p:sp>
    </p:spTree>
    <p:extLst>
      <p:ext uri="{BB962C8B-B14F-4D97-AF65-F5344CB8AC3E}">
        <p14:creationId xmlns:p14="http://schemas.microsoft.com/office/powerpoint/2010/main" val="485955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081F9-C348-4FCA-B503-8D987791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405" y="365124"/>
            <a:ext cx="4366595" cy="1828800"/>
          </a:xfrm>
        </p:spPr>
        <p:txBody>
          <a:bodyPr>
            <a:normAutofit/>
          </a:bodyPr>
          <a:lstStyle/>
          <a:p>
            <a:r>
              <a:rPr lang="en-US" sz="4100" b="1" dirty="0">
                <a:latin typeface="Century Gothic" panose="020B0502020202020204" pitchFamily="34" charset="0"/>
              </a:rPr>
              <a:t>The thief comes to steal.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2D6A3-F38D-464D-959A-F19A1C37E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406" y="1962615"/>
            <a:ext cx="4366594" cy="489538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God’s people </a:t>
            </a:r>
            <a:r>
              <a:rPr lang="en-US" sz="3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flourish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 enemy works to ensure their </a:t>
            </a:r>
            <a:r>
              <a:rPr lang="en-US" sz="3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Israelis did the hard work of harvesting the grain. </a:t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Philistines ate it.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Keilah’s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protection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was Saul’s job.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A3A2F0-CB41-4F04-A0CC-98EE948AB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99" y="900229"/>
            <a:ext cx="6170815" cy="49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80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F9B4E-42D9-487B-A216-022553429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"/>
            <a:ext cx="10515600" cy="68580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1 Samuel 8:19-20  Nevertheless the people refused to obey the voice of Samuel; and they said, Nay; but we will have a king over us; 20  That we also may be like all the nations; and that our king may judge us, and go out before us, and fight our battles.</a:t>
            </a:r>
          </a:p>
        </p:txBody>
      </p:sp>
    </p:spTree>
    <p:extLst>
      <p:ext uri="{BB962C8B-B14F-4D97-AF65-F5344CB8AC3E}">
        <p14:creationId xmlns:p14="http://schemas.microsoft.com/office/powerpoint/2010/main" val="334684089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081F9-C348-4FCA-B503-8D987791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246" y="2514600"/>
            <a:ext cx="9999785" cy="172271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Saul was spending up all the time and resources </a:t>
            </a:r>
            <a:r>
              <a:rPr lang="en-US" b="1" u="sng" dirty="0">
                <a:latin typeface="Century Gothic" panose="020B0502020202020204" pitchFamily="34" charset="0"/>
              </a:rPr>
              <a:t>hunting David</a:t>
            </a:r>
            <a:r>
              <a:rPr lang="en-US" b="1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8350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081F9-C348-4FCA-B503-8D987791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7" y="365124"/>
            <a:ext cx="10897767" cy="1828800"/>
          </a:xfrm>
        </p:spPr>
        <p:txBody>
          <a:bodyPr>
            <a:normAutofit/>
          </a:bodyPr>
          <a:lstStyle/>
          <a:p>
            <a:r>
              <a:rPr lang="en-US" sz="3900" b="1" dirty="0">
                <a:latin typeface="Century Gothic" panose="020B0502020202020204" pitchFamily="34" charset="0"/>
              </a:rPr>
              <a:t>Faith is the victory that overcomes the world.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2D6A3-F38D-464D-959A-F19A1C37E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630" y="2193924"/>
            <a:ext cx="5203370" cy="456610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were afraid of the </a:t>
            </a:r>
            <a:r>
              <a:rPr lang="en-US" sz="3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potential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danger: caught between the armies of the Philistines and Saul.</a:t>
            </a:r>
          </a:p>
          <a:p>
            <a:pPr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 we’ve heard from the Lord, that should </a:t>
            </a:r>
            <a:r>
              <a:rPr lang="en-US" sz="3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settle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it. </a:t>
            </a:r>
          </a:p>
          <a:p>
            <a:pPr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David’s courage, submission to and faith in God saved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Keilah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ts val="0"/>
              </a:spcBef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99109-E8CC-42FB-92CA-A9A787D32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639" y="1854200"/>
            <a:ext cx="5547395" cy="446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80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F9B4E-42D9-487B-A216-022553429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"/>
            <a:ext cx="10515600" cy="68580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2 Timothy 1:7 For God hath not given us the spirit of fear; but of power, and of love, and of a sound mind.</a:t>
            </a:r>
          </a:p>
          <a:p>
            <a:r>
              <a:rPr lang="en-US" sz="3200" dirty="0"/>
              <a:t>Isaiah 41:10  Fear thou not; for I am with thee: be not dismayed; for I am thy God: I will strengthen thee; yea, I will help thee; yea, I will uphold thee with the right hand of my righteousness. </a:t>
            </a:r>
          </a:p>
        </p:txBody>
      </p:sp>
    </p:spTree>
    <p:extLst>
      <p:ext uri="{BB962C8B-B14F-4D97-AF65-F5344CB8AC3E}">
        <p14:creationId xmlns:p14="http://schemas.microsoft.com/office/powerpoint/2010/main" val="3783804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081F9-C348-4FCA-B503-8D987791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7" y="365124"/>
            <a:ext cx="10897767" cy="1828800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Escape to the wilderness.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2D6A3-F38D-464D-959A-F19A1C37E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629" y="2107580"/>
            <a:ext cx="10897767" cy="465244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Proverbs 11:14  Where no counsel is, </a:t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people fall: but in the multitude of </a:t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counsellors there is safety. </a:t>
            </a:r>
          </a:p>
          <a:p>
            <a:pPr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Isaiah 5:20  Woe unto them that call evil good, and good evil; that put darkness for light, and light for darkness; that put bitter for sweet, and sweet for bitter!	</a:t>
            </a:r>
          </a:p>
          <a:p>
            <a:pPr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Picture: Death burial and resurrection! </a:t>
            </a:r>
          </a:p>
          <a:p>
            <a:pPr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David has now an access to God’s </a:t>
            </a:r>
            <a:r>
              <a:rPr lang="en-US" sz="3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directive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that Saul does not.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Abiathar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brought the Ephod when he escaped from the slaughter of Nob.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1EF8FB-0410-4AAE-B58D-96B48D9FE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824"/>
          <a:stretch/>
        </p:blipFill>
        <p:spPr>
          <a:xfrm>
            <a:off x="7843838" y="365125"/>
            <a:ext cx="4348162" cy="287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01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081F9-C348-4FCA-B503-8D987791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7" y="365124"/>
            <a:ext cx="10897767" cy="1828800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Escape to the wilderness.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2D6A3-F38D-464D-959A-F19A1C37E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629" y="2107580"/>
            <a:ext cx="10897767" cy="465244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Trouble? Stop and seek the Lord. </a:t>
            </a:r>
          </a:p>
          <a:p>
            <a:pPr lvl="1"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will come down </a:t>
            </a:r>
          </a:p>
          <a:p>
            <a:pPr lvl="1"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will deliver you up </a:t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(1Sam 23:12) </a:t>
            </a:r>
          </a:p>
          <a:p>
            <a:pPr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Both predictions were based on David's </a:t>
            </a:r>
            <a:r>
              <a:rPr lang="en-US" sz="3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remaining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Keilah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did not lie. </a:t>
            </a:r>
            <a:br>
              <a:rPr lang="en-US" sz="2400" dirty="0"/>
            </a:br>
            <a:endParaRPr lang="en-US" sz="2400" dirty="0"/>
          </a:p>
          <a:p>
            <a:pPr>
              <a:spcBef>
                <a:spcPts val="0"/>
              </a:spcBef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Notice: God’s deliverance comes thru </a:t>
            </a:r>
            <a:r>
              <a:rPr lang="en-US" sz="3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prayer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1EF8FB-0410-4AAE-B58D-96B48D9FE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824"/>
          <a:stretch/>
        </p:blipFill>
        <p:spPr>
          <a:xfrm>
            <a:off x="7843838" y="365125"/>
            <a:ext cx="4348162" cy="287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63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94DB5F43F29D49A6E8E0828CE3107F" ma:contentTypeVersion="9" ma:contentTypeDescription="Create a new document." ma:contentTypeScope="" ma:versionID="063693e43e34b0f94e44b5a2d47a51c3">
  <xsd:schema xmlns:xsd="http://www.w3.org/2001/XMLSchema" xmlns:xs="http://www.w3.org/2001/XMLSchema" xmlns:p="http://schemas.microsoft.com/office/2006/metadata/properties" xmlns:ns2="92225faf-0d15-43dc-b0d3-949d76b83189" xmlns:ns3="85009109-077a-450e-82c0-9072b8164ed1" targetNamespace="http://schemas.microsoft.com/office/2006/metadata/properties" ma:root="true" ma:fieldsID="54e75b4b9be0974c5e04ca8a3d186866" ns2:_="" ns3:_="">
    <xsd:import namespace="92225faf-0d15-43dc-b0d3-949d76b83189"/>
    <xsd:import namespace="85009109-077a-450e-82c0-9072b8164ed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225faf-0d15-43dc-b0d3-949d76b831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09109-077a-450e-82c0-9072b8164e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C5CA6E4-0284-4C55-BDB6-AC42817664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225faf-0d15-43dc-b0d3-949d76b83189"/>
    <ds:schemaRef ds:uri="85009109-077a-450e-82c0-9072b8164e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84F9C44-AB8E-454A-8661-9DE926DBE5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B2BA3F-9EDF-4B1D-A011-7362EA2DF3A0}">
  <ds:schemaRefs>
    <ds:schemaRef ds:uri="http://purl.org/dc/terms/"/>
    <ds:schemaRef ds:uri="http://schemas.microsoft.com/office/2006/documentManagement/types"/>
    <ds:schemaRef ds:uri="85009109-077a-450e-82c0-9072b8164ed1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92225faf-0d15-43dc-b0d3-949d76b83189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1020</Words>
  <Application>Microsoft Office PowerPoint</Application>
  <PresentationFormat>Widescreen</PresentationFormat>
  <Paragraphs>56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Times New Roman</vt:lpstr>
      <vt:lpstr>Office Theme</vt:lpstr>
      <vt:lpstr>David the Deliverer </vt:lpstr>
      <vt:lpstr>PowerPoint Presentation</vt:lpstr>
      <vt:lpstr>The thief comes to steal.</vt:lpstr>
      <vt:lpstr>PowerPoint Presentation</vt:lpstr>
      <vt:lpstr>Saul was spending up all the time and resources hunting David.</vt:lpstr>
      <vt:lpstr>Faith is the victory that overcomes the world.</vt:lpstr>
      <vt:lpstr>PowerPoint Presentation</vt:lpstr>
      <vt:lpstr>Escape to the wilderness.</vt:lpstr>
      <vt:lpstr>Escape to the wilderness.</vt:lpstr>
      <vt:lpstr>PowerPoint Presentation</vt:lpstr>
      <vt:lpstr>Growing leaders: from time to time, the people you sacrifice for will turn on you. </vt:lpstr>
      <vt:lpstr>PowerPoint Presentation</vt:lpstr>
      <vt:lpstr>God made sure that the trial  came with encouragement.</vt:lpstr>
      <vt:lpstr>PowerPoint Presentation</vt:lpstr>
      <vt:lpstr>Jonathan’s encouragement for us?  THE KING WILL RULE and we will be “next unto” Him.</vt:lpstr>
      <vt:lpstr>PowerPoint Presentation</vt:lpstr>
      <vt:lpstr>PowerPoint Presentation</vt:lpstr>
      <vt:lpstr>PowerPoint Presentation</vt:lpstr>
      <vt:lpstr>PowerPoint Presentation</vt:lpstr>
      <vt:lpstr>Move forward in faith.</vt:lpstr>
      <vt:lpstr>PowerPoint Presentation</vt:lpstr>
      <vt:lpstr>PowerPoint Presentation</vt:lpstr>
      <vt:lpstr>PowerPoint Presentation</vt:lpstr>
      <vt:lpstr>David was in a world of hurt.  How did God strengthen him?</vt:lpstr>
      <vt:lpstr>PowerPoint Presentation</vt:lpstr>
      <vt:lpstr>David the Deliverer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David the Deliverer </dc:title>
  <dc:creator>Sam Miles</dc:creator>
  <cp:lastModifiedBy>Sam Miles</cp:lastModifiedBy>
  <cp:revision>1</cp:revision>
  <dcterms:created xsi:type="dcterms:W3CDTF">2018-09-23T01:38:25Z</dcterms:created>
  <dcterms:modified xsi:type="dcterms:W3CDTF">2018-09-23T10:36:18Z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0x010100FF94DB5F43F29D49A6E8E0828CE3107F</vt:lpwstr>
  </property>
</Properties>
</file>